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48" r:id="rId2"/>
    <p:sldMasterId id="2147483683" r:id="rId3"/>
    <p:sldMasterId id="2147483686" r:id="rId4"/>
    <p:sldMasterId id="2147483680" r:id="rId5"/>
    <p:sldMasterId id="2147483695" r:id="rId6"/>
    <p:sldMasterId id="2147483692" r:id="rId7"/>
    <p:sldMasterId id="2147483660" r:id="rId8"/>
  </p:sldMasterIdLst>
  <p:notesMasterIdLst>
    <p:notesMasterId r:id="rId95"/>
  </p:notesMasterIdLst>
  <p:sldIdLst>
    <p:sldId id="256" r:id="rId9"/>
    <p:sldId id="316" r:id="rId10"/>
    <p:sldId id="675" r:id="rId11"/>
    <p:sldId id="697" r:id="rId12"/>
    <p:sldId id="698" r:id="rId13"/>
    <p:sldId id="699" r:id="rId14"/>
    <p:sldId id="700" r:id="rId15"/>
    <p:sldId id="701" r:id="rId16"/>
    <p:sldId id="702" r:id="rId17"/>
    <p:sldId id="703" r:id="rId18"/>
    <p:sldId id="704" r:id="rId19"/>
    <p:sldId id="705" r:id="rId20"/>
    <p:sldId id="706" r:id="rId21"/>
    <p:sldId id="676" r:id="rId22"/>
    <p:sldId id="781" r:id="rId23"/>
    <p:sldId id="782" r:id="rId24"/>
    <p:sldId id="783" r:id="rId25"/>
    <p:sldId id="784" r:id="rId26"/>
    <p:sldId id="785" r:id="rId27"/>
    <p:sldId id="786" r:id="rId28"/>
    <p:sldId id="787" r:id="rId29"/>
    <p:sldId id="788" r:id="rId30"/>
    <p:sldId id="789" r:id="rId31"/>
    <p:sldId id="790" r:id="rId32"/>
    <p:sldId id="707" r:id="rId33"/>
    <p:sldId id="708" r:id="rId34"/>
    <p:sldId id="709" r:id="rId35"/>
    <p:sldId id="710" r:id="rId36"/>
    <p:sldId id="711" r:id="rId37"/>
    <p:sldId id="712" r:id="rId38"/>
    <p:sldId id="713" r:id="rId39"/>
    <p:sldId id="714" r:id="rId40"/>
    <p:sldId id="715" r:id="rId41"/>
    <p:sldId id="716" r:id="rId42"/>
    <p:sldId id="717" r:id="rId43"/>
    <p:sldId id="718" r:id="rId44"/>
    <p:sldId id="719" r:id="rId45"/>
    <p:sldId id="720" r:id="rId46"/>
    <p:sldId id="721" r:id="rId47"/>
    <p:sldId id="722" r:id="rId48"/>
    <p:sldId id="670" r:id="rId49"/>
    <p:sldId id="723" r:id="rId50"/>
    <p:sldId id="724" r:id="rId51"/>
    <p:sldId id="725" r:id="rId52"/>
    <p:sldId id="726" r:id="rId53"/>
    <p:sldId id="727" r:id="rId54"/>
    <p:sldId id="728" r:id="rId55"/>
    <p:sldId id="729" r:id="rId56"/>
    <p:sldId id="730" r:id="rId57"/>
    <p:sldId id="731" r:id="rId58"/>
    <p:sldId id="732" r:id="rId59"/>
    <p:sldId id="733" r:id="rId60"/>
    <p:sldId id="734" r:id="rId61"/>
    <p:sldId id="735" r:id="rId62"/>
    <p:sldId id="736" r:id="rId63"/>
    <p:sldId id="737" r:id="rId64"/>
    <p:sldId id="738" r:id="rId65"/>
    <p:sldId id="739" r:id="rId66"/>
    <p:sldId id="740" r:id="rId67"/>
    <p:sldId id="741" r:id="rId68"/>
    <p:sldId id="742" r:id="rId69"/>
    <p:sldId id="743" r:id="rId70"/>
    <p:sldId id="744" r:id="rId71"/>
    <p:sldId id="745" r:id="rId72"/>
    <p:sldId id="746" r:id="rId73"/>
    <p:sldId id="673" r:id="rId74"/>
    <p:sldId id="677" r:id="rId75"/>
    <p:sldId id="674" r:id="rId76"/>
    <p:sldId id="749" r:id="rId77"/>
    <p:sldId id="678" r:id="rId78"/>
    <p:sldId id="748" r:id="rId79"/>
    <p:sldId id="750" r:id="rId80"/>
    <p:sldId id="751" r:id="rId81"/>
    <p:sldId id="398" r:id="rId82"/>
    <p:sldId id="453" r:id="rId83"/>
    <p:sldId id="792" r:id="rId84"/>
    <p:sldId id="793" r:id="rId85"/>
    <p:sldId id="794" r:id="rId86"/>
    <p:sldId id="795" r:id="rId87"/>
    <p:sldId id="796" r:id="rId88"/>
    <p:sldId id="797" r:id="rId89"/>
    <p:sldId id="791" r:id="rId90"/>
    <p:sldId id="777" r:id="rId91"/>
    <p:sldId id="780" r:id="rId92"/>
    <p:sldId id="778" r:id="rId93"/>
    <p:sldId id="779" r:id="rId9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DED3C4-23DF-61BA-44E4-3D7709CF7DC9}" v="60" dt="2021-08-26T01:24:06.211"/>
    <p1510:client id="{0A0D78BA-B2BA-BA07-CA3C-8B1D454DC06E}" v="195" dt="2021-08-26T00:43:34.039"/>
    <p1510:client id="{1446A182-25CB-B230-4E72-3AF3755C49B7}" v="169" dt="2021-08-25T23:40:13.250"/>
    <p1510:client id="{18DA2CD0-5B50-6E93-014F-3200997F32E8}" v="1" dt="2021-09-03T00:15:46.975"/>
    <p1510:client id="{20C98BAF-F433-9421-E43A-4FBCB1527B4D}" v="214" dt="2021-08-15T14:07:29.108"/>
    <p1510:client id="{25108D57-0503-787E-60D6-697DC7A97282}" v="208" dt="2021-09-06T21:56:26.440"/>
    <p1510:client id="{2B7D5D5D-AF8D-D6E5-FCCF-CE06C61B7BBA}" v="60" dt="2021-09-03T00:07:57.121"/>
    <p1510:client id="{2E5E5E5A-E186-B5EF-806A-7FD281C7046B}" v="1" dt="2021-09-07T15:09:55.241"/>
    <p1510:client id="{315E22E8-593C-2898-5778-464D9AB0F489}" v="475" dt="2021-08-19T18:18:05.335"/>
    <p1510:client id="{342EDD9B-5255-8B5F-FB1D-C83ACF5D288F}" v="148" dt="2021-08-25T18:35:29.634"/>
    <p1510:client id="{392AEF3B-CF5C-76BE-3818-AC3A29234FA2}" v="224" dt="2021-08-31T00:47:58.774"/>
    <p1510:client id="{3F00944D-78DE-1814-137E-3D78FB01150C}" v="17" dt="2021-09-07T15:13:44.799"/>
    <p1510:client id="{60C8592F-5A96-4077-1161-052055EACD0E}" v="113" dt="2021-08-11T17:56:44.566"/>
    <p1510:client id="{823EDD74-0E7A-BEBE-EAEE-1D0C434DC3C2}" v="4" dt="2021-08-19T22:13:38.678"/>
    <p1510:client id="{826EED7C-BC18-0467-5A15-D59D97875A14}" v="208" dt="2021-09-01T00:58:38.789"/>
    <p1510:client id="{85CBC6E0-8EF5-34F3-158C-DD5B504BADF6}" v="10" dt="2021-08-31T00:55:02.690"/>
    <p1510:client id="{AE688444-3DA7-6B8D-B136-9B7613505955}" v="49" dt="2021-08-30T23:28:50.595"/>
    <p1510:client id="{AFCF26F7-0858-EA99-4F49-7E96F79ADF5B}" v="106" dt="2021-08-12T18:45:03.068"/>
    <p1510:client id="{B883636F-1CFD-89CD-90A3-6F3E102397E6}" v="3" dt="2021-08-20T16:08:17.585"/>
    <p1510:client id="{BBA63A73-5754-41A8-07F4-27FB28D8D301}" v="10" dt="2021-09-03T00:10:28.304"/>
    <p1510:client id="{BF68AA4B-CE1E-304E-CDE8-9D2713BF9268}" v="132" dt="2021-08-26T02:23:57.617"/>
    <p1510:client id="{CBD39BE9-98F8-EA56-A577-01CCE1634289}" v="257" dt="2021-08-19T19:05:54.236"/>
    <p1510:client id="{D062150E-CEF3-8F52-A63E-F7B67790C467}" v="1" dt="2021-08-20T13:49:56.085"/>
    <p1510:client id="{D658C313-18AA-4C01-B05D-4EB81986D374}" v="1" dt="2021-08-11T13:07:15.888"/>
    <p1510:client id="{E4D30EBD-758A-0F37-3A04-BAC0CD2FE38C}" v="3" dt="2021-08-29T15:20:59.068"/>
    <p1510:client id="{E6D16A89-9F94-3BD7-63FE-800A2B5121C5}" v="14" dt="2021-08-19T23:07:26.439"/>
    <p1510:client id="{EE4898C1-9EFB-61E4-75C0-9890A5D82879}" v="255" dt="2021-08-26T02:01:44.070"/>
    <p1510:client id="{F36EF316-97D0-D267-58FA-E033AF26664D}" v="25" dt="2021-08-19T23:18:07.834"/>
    <p1510:client id="{F3C941A9-6DCB-0B31-0811-702499BE1557}" v="194" dt="2021-08-26T01:00:27.217"/>
    <p1510:client id="{F95D9634-6689-B83A-BCB2-98216615D695}" v="33" dt="2021-08-26T01:32:08.834"/>
    <p1510:client id="{FA775D0F-C2F2-D0F7-518B-01B84B5850A4}" v="3" dt="2021-08-16T16:50:52.8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2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microsoft.com/office/2015/10/relationships/revisionInfo" Target="revisionInfo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slide" Target="slides/slide85.xml"/><Relationship Id="rId9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EB880A-12B0-4C3D-9A85-2F79DE9B35D7}" type="datetimeFigureOut">
              <a:rPr lang="en-US"/>
              <a:t>9/7/2021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33861B-7EA4-42B0-A7A3-811F5297E4E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482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we make a Grade 1 option with a smaller green box?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AFFC2-8A15-1945-ACC5-14F6DAFF6258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36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7F30-C2D8-40C6-AC39-405B333A03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EFD11D-BA3B-4F28-A152-AA8AF0E39E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75602-7FF4-4C94-9ADF-B6B1FD593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1FE1-DB52-47D4-8CA6-3C7D1447A96E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8B6188-7DBD-40C5-B740-4398D84D6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22BB41-9F3D-40D4-9D61-96C8C5D5B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8A52-8A6A-4CC2-9548-9722890EE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45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9EE39-A8FD-4DAF-8FD8-0D0F810E2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9DB17D-E49D-4812-B5BF-10C8BB294F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A37F7-3576-4473-B85F-1FEA62E1B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1FE1-DB52-47D4-8CA6-3C7D1447A96E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701A43-6038-4323-8C4F-51E05FC4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95375-9F4F-4107-94A2-555B646F6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8A52-8A6A-4CC2-9548-9722890EE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447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BCE5D-F722-42E4-88E4-2444746E2F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7FA854-2673-41AB-A0E5-124DD0BDD5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A9665-61A4-4E33-9F88-8B2B7B5BB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1FE1-DB52-47D4-8CA6-3C7D1447A96E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9E12C-D74B-4023-8422-160775C0C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A12001-A1FE-46E7-82B6-AECE52E3F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8A52-8A6A-4CC2-9548-9722890EE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139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E5FF-D34F-7C47-8CA9-A16A8A6D394E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29B5-34D2-7044-A80C-BCDDDC1B25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538E52C-E550-405E-8D03-ACDCA1986D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166D99A-CF6C-46BF-9D94-33552D85D5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0ACEC37-8184-4D26-8358-6D6EFBCABF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F774AB-C02C-4A3B-AC02-66895A1CD1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772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random/>
      </p:transition>
    </mc:Choice>
    <mc:Fallback xmlns="">
      <p:transition spd="slow" advTm="1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E99B69-6B65-4D0F-8B0A-74A70AB49D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3B83F4-7B20-445B-98C9-2DB7784A64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689184-DD64-46A0-AC65-63EA11D5E6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19D356-9B76-487C-B9D0-437E5678A8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414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random/>
      </p:transition>
    </mc:Choice>
    <mc:Fallback xmlns="">
      <p:transition spd="slow" advTm="1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0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8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E5FF-D34F-7C47-8CA9-A16A8A6D394E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29B5-34D2-7044-A80C-BCDDDC1B25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E5FF-D34F-7C47-8CA9-A16A8A6D394E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29B5-34D2-7044-A80C-BCDDDC1B25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97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4585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944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4309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9171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4033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8895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E5FF-D34F-7C47-8CA9-A16A8A6D394E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29B5-34D2-7044-A80C-BCDDDC1B25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1"/>
            <a:ext cx="5384800" cy="3771900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1"/>
            <a:ext cx="5384800" cy="3771900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E5FF-D34F-7C47-8CA9-A16A8A6D394E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29B5-34D2-7044-A80C-BCDDDC1B25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620" indent="0">
              <a:buNone/>
              <a:defRPr sz="2400" b="1"/>
            </a:lvl2pPr>
            <a:lvl3pPr marL="1097240" indent="0">
              <a:buNone/>
              <a:defRPr sz="2200" b="1"/>
            </a:lvl3pPr>
            <a:lvl4pPr marL="1645859" indent="0">
              <a:buNone/>
              <a:defRPr sz="1900" b="1"/>
            </a:lvl4pPr>
            <a:lvl5pPr marL="2194479" indent="0">
              <a:buNone/>
              <a:defRPr sz="1900" b="1"/>
            </a:lvl5pPr>
            <a:lvl6pPr marL="2743099" indent="0">
              <a:buNone/>
              <a:defRPr sz="1900" b="1"/>
            </a:lvl6pPr>
            <a:lvl7pPr marL="3291719" indent="0">
              <a:buNone/>
              <a:defRPr sz="1900" b="1"/>
            </a:lvl7pPr>
            <a:lvl8pPr marL="3840338" indent="0">
              <a:buNone/>
              <a:defRPr sz="1900" b="1"/>
            </a:lvl8pPr>
            <a:lvl9pPr marL="4388958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620" indent="0">
              <a:buNone/>
              <a:defRPr sz="2400" b="1"/>
            </a:lvl2pPr>
            <a:lvl3pPr marL="1097240" indent="0">
              <a:buNone/>
              <a:defRPr sz="2200" b="1"/>
            </a:lvl3pPr>
            <a:lvl4pPr marL="1645859" indent="0">
              <a:buNone/>
              <a:defRPr sz="1900" b="1"/>
            </a:lvl4pPr>
            <a:lvl5pPr marL="2194479" indent="0">
              <a:buNone/>
              <a:defRPr sz="1900" b="1"/>
            </a:lvl5pPr>
            <a:lvl6pPr marL="2743099" indent="0">
              <a:buNone/>
              <a:defRPr sz="1900" b="1"/>
            </a:lvl6pPr>
            <a:lvl7pPr marL="3291719" indent="0">
              <a:buNone/>
              <a:defRPr sz="1900" b="1"/>
            </a:lvl7pPr>
            <a:lvl8pPr marL="3840338" indent="0">
              <a:buNone/>
              <a:defRPr sz="1900" b="1"/>
            </a:lvl8pPr>
            <a:lvl9pPr marL="4388958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E5FF-D34F-7C47-8CA9-A16A8A6D394E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29B5-34D2-7044-A80C-BCDDDC1B25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A112E-DFC3-4BD4-8CBC-F6DD35265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F8C9C-45B5-4949-BB0A-E92861356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6417C-1468-452E-A775-8D4A5089A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1FE1-DB52-47D4-8CA6-3C7D1447A96E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D0558-2211-41CF-9A9F-4E6925BF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FEBB62-4E76-464E-8CF5-28DD3D613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8A52-8A6A-4CC2-9548-9722890EE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294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E5FF-D34F-7C47-8CA9-A16A8A6D394E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29B5-34D2-7044-A80C-BCDDDC1B25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E5FF-D34F-7C47-8CA9-A16A8A6D394E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29B5-34D2-7044-A80C-BCDDDC1B25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2"/>
            <a:ext cx="4011084" cy="1162051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700"/>
            </a:lvl1pPr>
            <a:lvl2pPr marL="548620" indent="0">
              <a:buNone/>
              <a:defRPr sz="1400"/>
            </a:lvl2pPr>
            <a:lvl3pPr marL="1097240" indent="0">
              <a:buNone/>
              <a:defRPr sz="1200"/>
            </a:lvl3pPr>
            <a:lvl4pPr marL="1645859" indent="0">
              <a:buNone/>
              <a:defRPr sz="1100"/>
            </a:lvl4pPr>
            <a:lvl5pPr marL="2194479" indent="0">
              <a:buNone/>
              <a:defRPr sz="1100"/>
            </a:lvl5pPr>
            <a:lvl6pPr marL="2743099" indent="0">
              <a:buNone/>
              <a:defRPr sz="1100"/>
            </a:lvl6pPr>
            <a:lvl7pPr marL="3291719" indent="0">
              <a:buNone/>
              <a:defRPr sz="1100"/>
            </a:lvl7pPr>
            <a:lvl8pPr marL="3840338" indent="0">
              <a:buNone/>
              <a:defRPr sz="1100"/>
            </a:lvl8pPr>
            <a:lvl9pPr marL="438895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E5FF-D34F-7C47-8CA9-A16A8A6D394E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29B5-34D2-7044-A80C-BCDDDC1B25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00"/>
            </a:lvl1pPr>
            <a:lvl2pPr marL="548620" indent="0">
              <a:buNone/>
              <a:defRPr sz="3400"/>
            </a:lvl2pPr>
            <a:lvl3pPr marL="1097240" indent="0">
              <a:buNone/>
              <a:defRPr sz="2900"/>
            </a:lvl3pPr>
            <a:lvl4pPr marL="1645859" indent="0">
              <a:buNone/>
              <a:defRPr sz="2400"/>
            </a:lvl4pPr>
            <a:lvl5pPr marL="2194479" indent="0">
              <a:buNone/>
              <a:defRPr sz="2400"/>
            </a:lvl5pPr>
            <a:lvl6pPr marL="2743099" indent="0">
              <a:buNone/>
              <a:defRPr sz="2400"/>
            </a:lvl6pPr>
            <a:lvl7pPr marL="3291719" indent="0">
              <a:buNone/>
              <a:defRPr sz="2400"/>
            </a:lvl7pPr>
            <a:lvl8pPr marL="3840338" indent="0">
              <a:buNone/>
              <a:defRPr sz="2400"/>
            </a:lvl8pPr>
            <a:lvl9pPr marL="4388958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700"/>
            </a:lvl1pPr>
            <a:lvl2pPr marL="548620" indent="0">
              <a:buNone/>
              <a:defRPr sz="1400"/>
            </a:lvl2pPr>
            <a:lvl3pPr marL="1097240" indent="0">
              <a:buNone/>
              <a:defRPr sz="1200"/>
            </a:lvl3pPr>
            <a:lvl4pPr marL="1645859" indent="0">
              <a:buNone/>
              <a:defRPr sz="1100"/>
            </a:lvl4pPr>
            <a:lvl5pPr marL="2194479" indent="0">
              <a:buNone/>
              <a:defRPr sz="1100"/>
            </a:lvl5pPr>
            <a:lvl6pPr marL="2743099" indent="0">
              <a:buNone/>
              <a:defRPr sz="1100"/>
            </a:lvl6pPr>
            <a:lvl7pPr marL="3291719" indent="0">
              <a:buNone/>
              <a:defRPr sz="1100"/>
            </a:lvl7pPr>
            <a:lvl8pPr marL="3840338" indent="0">
              <a:buNone/>
              <a:defRPr sz="1100"/>
            </a:lvl8pPr>
            <a:lvl9pPr marL="438895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E5FF-D34F-7C47-8CA9-A16A8A6D394E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29B5-34D2-7044-A80C-BCDDDC1B25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E5FF-D34F-7C47-8CA9-A16A8A6D394E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29B5-34D2-7044-A80C-BCDDDC1B25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1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1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E5FF-D34F-7C47-8CA9-A16A8A6D394E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829B5-34D2-7044-A80C-BCDDDC1B25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D7C13-390C-4C16-885E-0DF982305000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7190-CBBB-4806-820D-D5E7D411E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120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D7C13-390C-4C16-885E-0DF982305000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7190-CBBB-4806-820D-D5E7D411E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113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D7C13-390C-4C16-885E-0DF982305000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7190-CBBB-4806-820D-D5E7D411E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5279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D7C13-390C-4C16-885E-0DF982305000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7190-CBBB-4806-820D-D5E7D411E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94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994C3-DC53-4DE0-98F7-D9F90CAAE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4712B-CEED-4D40-AAB4-28CDF3208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D7D35-9841-4B02-A26C-67ECEB69F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1FE1-DB52-47D4-8CA6-3C7D1447A96E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B8AE1-B926-45F2-B378-43BDE056A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F1045-F964-4BE7-A8A9-CD8BC49C8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8A52-8A6A-4CC2-9548-9722890EE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215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D7C13-390C-4C16-885E-0DF982305000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7190-CBBB-4806-820D-D5E7D411E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443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D7C13-390C-4C16-885E-0DF982305000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7190-CBBB-4806-820D-D5E7D411E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768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D7C13-390C-4C16-885E-0DF982305000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7190-CBBB-4806-820D-D5E7D411E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16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D7C13-390C-4C16-885E-0DF982305000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7190-CBBB-4806-820D-D5E7D411E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3948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D7C13-390C-4C16-885E-0DF982305000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7190-CBBB-4806-820D-D5E7D411E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9256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D7C13-390C-4C16-885E-0DF982305000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7190-CBBB-4806-820D-D5E7D411E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256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D7C13-390C-4C16-885E-0DF982305000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7190-CBBB-4806-820D-D5E7D411E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101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8F80A-FF20-814F-A48A-12A6DCEBEE24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D82D3-78BE-634A-A3C8-FC3800408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4661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8F80A-FF20-814F-A48A-12A6DCEBEE24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D82D3-78BE-634A-A3C8-FC3800408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9352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8F80A-FF20-814F-A48A-12A6DCEBEE24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D82D3-78BE-634A-A3C8-FC3800408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505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7B9D6-B6AA-4B7A-B631-CC23CD86B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149A8-FA7F-4685-99EF-0A78928C5B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133F17-32DB-4E75-BF3D-F823DFA487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249E19-0D69-46AA-9681-02C4A6A69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1FE1-DB52-47D4-8CA6-3C7D1447A96E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EAD6C2-D502-48C9-8CA8-E367D3B38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EAAC94-21DD-4041-9EB8-169582F7C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8A52-8A6A-4CC2-9548-9722890EE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870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8F80A-FF20-814F-A48A-12A6DCEBEE24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D82D3-78BE-634A-A3C8-FC3800408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0776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8F80A-FF20-814F-A48A-12A6DCEBEE24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D82D3-78BE-634A-A3C8-FC3800408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4341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8F80A-FF20-814F-A48A-12A6DCEBEE24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D82D3-78BE-634A-A3C8-FC3800408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576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8F80A-FF20-814F-A48A-12A6DCEBEE24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D82D3-78BE-634A-A3C8-FC3800408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2597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8F80A-FF20-814F-A48A-12A6DCEBEE24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D82D3-78BE-634A-A3C8-FC3800408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171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8F80A-FF20-814F-A48A-12A6DCEBEE24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D82D3-78BE-634A-A3C8-FC3800408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303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8F80A-FF20-814F-A48A-12A6DCEBEE24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D82D3-78BE-634A-A3C8-FC3800408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67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8F80A-FF20-814F-A48A-12A6DCEBEE24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D82D3-78BE-634A-A3C8-FC3800408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098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F2E15-040A-9049-B129-86B0A8EDF2F2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A9395-89B8-BF4E-A58D-C95663EF6C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F2E15-040A-9049-B129-86B0A8EDF2F2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A9395-89B8-BF4E-A58D-C95663EF6C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44A2D-0144-4F14-BA56-3C9032582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5B05C-10F4-4BE8-8F57-FCAD9750E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0A7720-B14B-418A-8A30-1A5B80A803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598102-E1B0-4B60-88C4-668CECE19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003FBA-47BD-47DC-9262-163A2F0A59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5D6BA8-493E-4DD1-BC12-2661D392E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1FE1-DB52-47D4-8CA6-3C7D1447A96E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E6E30A-D86C-4933-8E41-F80B454ED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CC7C86-A743-491C-8BFA-46BA56859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8A52-8A6A-4CC2-9548-9722890EE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3327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B582F-BB77-8942-913E-C9728E5E85D7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15AFE-ACAB-A647-97B9-386C76BED1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968F2-39CC-4538-A9BA-B34E8A5D3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1158CA-1343-49E0-A959-4A0FB45DC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1FE1-DB52-47D4-8CA6-3C7D1447A96E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00E6F0-CA80-4DDE-B657-F0A554D9F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3E4399-486E-44EC-AB37-DF6C0F282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8A52-8A6A-4CC2-9548-9722890EE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81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8CCB5-8FFA-4AC3-A72B-E1A050655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1FE1-DB52-47D4-8CA6-3C7D1447A96E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4AB50A-9FA5-461F-B568-C47934A32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9FB505-88EB-41BA-BB3E-957926B15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8A52-8A6A-4CC2-9548-9722890EE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306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B0837-0343-422F-A8D9-ED30C11EA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B6B26-47C5-4795-8765-104205516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909CBD-AFBF-435B-B719-DF8EF9B8C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3ED34-009D-4379-83DF-AE84611D7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1FE1-DB52-47D4-8CA6-3C7D1447A96E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9EB6F-6E07-4025-851C-43206CED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5232C-B647-4E20-A67E-51FAC5325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8A52-8A6A-4CC2-9548-9722890EE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467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2DB4-490C-4307-83D6-2202AFE99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965B20-8FAC-45B4-AE58-1A49F56833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01AFB2-9E9D-4125-B1CF-86534638C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CF0983-BC4A-41BF-8EB0-85BA91D20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1FE1-DB52-47D4-8CA6-3C7D1447A96E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C6112C-205A-4EE9-93FA-A435534AF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4BFE0C-4F43-4BDF-BCF5-EEE891910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8A52-8A6A-4CC2-9548-9722890EE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01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AF37A7-985B-4BCD-ABDA-D5652254C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3D52C-845B-47A5-ABC5-6F2E77BBD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89B16-C814-4A1B-A236-4F13283F0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11FE1-DB52-47D4-8CA6-3C7D1447A96E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6BBDF-2722-4F9B-A105-364D87C24F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C1DD5-A1BC-4A33-9A35-438E661814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C8A52-8A6A-4CC2-9548-9722890EE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87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8" r:id="rId2"/>
    <p:sldLayoutId id="2147483688" r:id="rId3"/>
    <p:sldLayoutId id="2147483689" r:id="rId4"/>
    <p:sldLayoutId id="2147483690" r:id="rId5"/>
    <p:sldLayoutId id="2147483685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109728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7E5FF-D34F-7C47-8CA9-A16A8A6D394E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829B5-34D2-7044-A80C-BCDDDC1B250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ctr" defTabSz="411846" rtl="0" eaLnBrk="1" latinLnBrk="0" hangingPunct="1">
        <a:spcBef>
          <a:spcPct val="0"/>
        </a:spcBef>
        <a:buNone/>
        <a:defRPr sz="396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884" indent="-308884" algn="l" defTabSz="411846" rtl="0" eaLnBrk="1" latinLnBrk="0" hangingPunct="1">
        <a:spcBef>
          <a:spcPct val="20000"/>
        </a:spcBef>
        <a:buFont typeface="Arial"/>
        <a:buChar char="•"/>
        <a:defRPr sz="2883" kern="1200">
          <a:solidFill>
            <a:schemeClr val="tx1"/>
          </a:solidFill>
          <a:latin typeface="+mn-lt"/>
          <a:ea typeface="+mn-ea"/>
          <a:cs typeface="+mn-cs"/>
        </a:defRPr>
      </a:lvl1pPr>
      <a:lvl2pPr marL="669249" indent="-257404" algn="l" defTabSz="411846" rtl="0" eaLnBrk="1" latinLnBrk="0" hangingPunct="1">
        <a:spcBef>
          <a:spcPct val="20000"/>
        </a:spcBef>
        <a:buFont typeface="Arial"/>
        <a:buChar char="–"/>
        <a:defRPr sz="2522" kern="1200">
          <a:solidFill>
            <a:schemeClr val="tx1"/>
          </a:solidFill>
          <a:latin typeface="+mn-lt"/>
          <a:ea typeface="+mn-ea"/>
          <a:cs typeface="+mn-cs"/>
        </a:defRPr>
      </a:lvl2pPr>
      <a:lvl3pPr marL="1029614" indent="-205923" algn="l" defTabSz="411846" rtl="0" eaLnBrk="1" latinLnBrk="0" hangingPunct="1">
        <a:spcBef>
          <a:spcPct val="20000"/>
        </a:spcBef>
        <a:buFont typeface="Arial"/>
        <a:buChar char="•"/>
        <a:defRPr sz="2162" kern="1200">
          <a:solidFill>
            <a:schemeClr val="tx1"/>
          </a:solidFill>
          <a:latin typeface="+mn-lt"/>
          <a:ea typeface="+mn-ea"/>
          <a:cs typeface="+mn-cs"/>
        </a:defRPr>
      </a:lvl3pPr>
      <a:lvl4pPr marL="1441460" indent="-205923" algn="l" defTabSz="411846" rtl="0" eaLnBrk="1" latinLnBrk="0" hangingPunct="1">
        <a:spcBef>
          <a:spcPct val="20000"/>
        </a:spcBef>
        <a:buFont typeface="Arial"/>
        <a:buChar char="–"/>
        <a:defRPr sz="1802" kern="1200">
          <a:solidFill>
            <a:schemeClr val="tx1"/>
          </a:solidFill>
          <a:latin typeface="+mn-lt"/>
          <a:ea typeface="+mn-ea"/>
          <a:cs typeface="+mn-cs"/>
        </a:defRPr>
      </a:lvl4pPr>
      <a:lvl5pPr marL="1853306" indent="-205923" algn="l" defTabSz="411846" rtl="0" eaLnBrk="1" latinLnBrk="0" hangingPunct="1">
        <a:spcBef>
          <a:spcPct val="20000"/>
        </a:spcBef>
        <a:buFont typeface="Arial"/>
        <a:buChar char="»"/>
        <a:defRPr sz="1802" kern="1200">
          <a:solidFill>
            <a:schemeClr val="tx1"/>
          </a:solidFill>
          <a:latin typeface="+mn-lt"/>
          <a:ea typeface="+mn-ea"/>
          <a:cs typeface="+mn-cs"/>
        </a:defRPr>
      </a:lvl5pPr>
      <a:lvl6pPr marL="2265152" indent="-205923" algn="l" defTabSz="411846" rtl="0" eaLnBrk="1" latinLnBrk="0" hangingPunct="1">
        <a:spcBef>
          <a:spcPct val="200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6pPr>
      <a:lvl7pPr marL="2676997" indent="-205923" algn="l" defTabSz="411846" rtl="0" eaLnBrk="1" latinLnBrk="0" hangingPunct="1">
        <a:spcBef>
          <a:spcPct val="200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7pPr>
      <a:lvl8pPr marL="3088843" indent="-205923" algn="l" defTabSz="411846" rtl="0" eaLnBrk="1" latinLnBrk="0" hangingPunct="1">
        <a:spcBef>
          <a:spcPct val="200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8pPr>
      <a:lvl9pPr marL="3500689" indent="-205923" algn="l" defTabSz="411846" rtl="0" eaLnBrk="1" latinLnBrk="0" hangingPunct="1">
        <a:spcBef>
          <a:spcPct val="20000"/>
        </a:spcBef>
        <a:buFont typeface="Arial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846" rtl="0" eaLnBrk="1" latinLnBrk="0" hangingPunct="1">
        <a:defRPr sz="1621" kern="1200">
          <a:solidFill>
            <a:schemeClr val="tx1"/>
          </a:solidFill>
          <a:latin typeface="+mn-lt"/>
          <a:ea typeface="+mn-ea"/>
          <a:cs typeface="+mn-cs"/>
        </a:defRPr>
      </a:lvl1pPr>
      <a:lvl2pPr marL="411846" algn="l" defTabSz="411846" rtl="0" eaLnBrk="1" latinLnBrk="0" hangingPunct="1">
        <a:defRPr sz="1621" kern="1200">
          <a:solidFill>
            <a:schemeClr val="tx1"/>
          </a:solidFill>
          <a:latin typeface="+mn-lt"/>
          <a:ea typeface="+mn-ea"/>
          <a:cs typeface="+mn-cs"/>
        </a:defRPr>
      </a:lvl2pPr>
      <a:lvl3pPr marL="823692" algn="l" defTabSz="411846" rtl="0" eaLnBrk="1" latinLnBrk="0" hangingPunct="1">
        <a:defRPr sz="1621" kern="1200">
          <a:solidFill>
            <a:schemeClr val="tx1"/>
          </a:solidFill>
          <a:latin typeface="+mn-lt"/>
          <a:ea typeface="+mn-ea"/>
          <a:cs typeface="+mn-cs"/>
        </a:defRPr>
      </a:lvl3pPr>
      <a:lvl4pPr marL="1235537" algn="l" defTabSz="411846" rtl="0" eaLnBrk="1" latinLnBrk="0" hangingPunct="1">
        <a:defRPr sz="1621" kern="1200">
          <a:solidFill>
            <a:schemeClr val="tx1"/>
          </a:solidFill>
          <a:latin typeface="+mn-lt"/>
          <a:ea typeface="+mn-ea"/>
          <a:cs typeface="+mn-cs"/>
        </a:defRPr>
      </a:lvl4pPr>
      <a:lvl5pPr marL="1647383" algn="l" defTabSz="411846" rtl="0" eaLnBrk="1" latinLnBrk="0" hangingPunct="1">
        <a:defRPr sz="1621" kern="1200">
          <a:solidFill>
            <a:schemeClr val="tx1"/>
          </a:solidFill>
          <a:latin typeface="+mn-lt"/>
          <a:ea typeface="+mn-ea"/>
          <a:cs typeface="+mn-cs"/>
        </a:defRPr>
      </a:lvl5pPr>
      <a:lvl6pPr marL="2059229" algn="l" defTabSz="411846" rtl="0" eaLnBrk="1" latinLnBrk="0" hangingPunct="1">
        <a:defRPr sz="1621" kern="1200">
          <a:solidFill>
            <a:schemeClr val="tx1"/>
          </a:solidFill>
          <a:latin typeface="+mn-lt"/>
          <a:ea typeface="+mn-ea"/>
          <a:cs typeface="+mn-cs"/>
        </a:defRPr>
      </a:lvl6pPr>
      <a:lvl7pPr marL="2471075" algn="l" defTabSz="411846" rtl="0" eaLnBrk="1" latinLnBrk="0" hangingPunct="1">
        <a:defRPr sz="1621" kern="1200">
          <a:solidFill>
            <a:schemeClr val="tx1"/>
          </a:solidFill>
          <a:latin typeface="+mn-lt"/>
          <a:ea typeface="+mn-ea"/>
          <a:cs typeface="+mn-cs"/>
        </a:defRPr>
      </a:lvl7pPr>
      <a:lvl8pPr marL="2882920" algn="l" defTabSz="411846" rtl="0" eaLnBrk="1" latinLnBrk="0" hangingPunct="1">
        <a:defRPr sz="1621" kern="1200">
          <a:solidFill>
            <a:schemeClr val="tx1"/>
          </a:solidFill>
          <a:latin typeface="+mn-lt"/>
          <a:ea typeface="+mn-ea"/>
          <a:cs typeface="+mn-cs"/>
        </a:defRPr>
      </a:lvl8pPr>
      <a:lvl9pPr marL="3294766" algn="l" defTabSz="411846" rtl="0" eaLnBrk="1" latinLnBrk="0" hangingPunct="1">
        <a:defRPr sz="162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DF79078-E9F0-4827-9EC7-F92EA4750C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4D677DD-5225-49B5-875E-A9B7845302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A548ED1-B7A7-4206-B665-F0CAC7EA5AE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E426971-EB48-46AB-96E1-643AB4445A7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30BA53E-AD5E-49E9-81EC-F2BACCE171E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45BC60E3-1D94-4326-83DA-3F953A9E78C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87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random/>
      </p:transition>
    </mc:Choice>
    <mc:Fallback xmlns="">
      <p:transition spd="slow" advTm="1000">
        <p:random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109728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7E5FF-D34F-7C47-8CA9-A16A8A6D394E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829B5-34D2-7044-A80C-BCDDDC1B250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48620" rtl="0" eaLnBrk="1" latinLnBrk="0" hangingPunct="1"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64" indent="-411464" algn="l" defTabSz="548620" rtl="0" eaLnBrk="1" latinLnBrk="0" hangingPunct="1">
        <a:spcBef>
          <a:spcPct val="20000"/>
        </a:spcBef>
        <a:buFont typeface="Arial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91507" indent="-342888" algn="l" defTabSz="548620" rtl="0" eaLnBrk="1" latinLnBrk="0" hangingPunct="1">
        <a:spcBef>
          <a:spcPct val="20000"/>
        </a:spcBef>
        <a:buFont typeface="Arial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49" indent="-274310" algn="l" defTabSz="54862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169" indent="-274310" algn="l" defTabSz="54862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789" indent="-274310" algn="l" defTabSz="54862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409" indent="-274310" algn="l" defTabSz="54862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028" indent="-274310" algn="l" defTabSz="54862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648" indent="-274310" algn="l" defTabSz="54862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268" indent="-274310" algn="l" defTabSz="54862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2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20" algn="l" defTabSz="54862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40" algn="l" defTabSz="54862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59" algn="l" defTabSz="54862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479" algn="l" defTabSz="54862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099" algn="l" defTabSz="54862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719" algn="l" defTabSz="54862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38" algn="l" defTabSz="54862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8958" algn="l" defTabSz="54862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D7C13-390C-4C16-885E-0DF982305000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E7190-CBBB-4806-820D-D5E7D411E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058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68" r:id="rId2"/>
    <p:sldLayoutId id="2147483669" r:id="rId3"/>
    <p:sldLayoutId id="2147483670" r:id="rId4"/>
    <p:sldLayoutId id="2147483671" r:id="rId5"/>
    <p:sldLayoutId id="2147483682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8F80A-FF20-814F-A48A-12A6DCEBEE24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D82D3-78BE-634A-A3C8-FC3800408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2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696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F2E15-040A-9049-B129-86B0A8EDF2F2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A9395-89B8-BF4E-A58D-C95663EF6C4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3" r:id="rId2"/>
  </p:sldLayoutIdLst>
  <p:transition spd="med"/>
  <p:txStyles>
    <p:titleStyle>
      <a:lvl1pPr algn="ctr" defTabSz="60958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B582F-BB77-8942-913E-C9728E5E85D7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15AFE-ACAB-A647-97B9-386C76BED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75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6v-K-mqvGsk?feature=oembed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askleo.com/what-is-facebook-fan-friday/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interacc.typepad.com/synthesis/2009/11/the-time-is-now.html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67.png"/><Relationship Id="rId4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6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blogs.ubc.ca/mmilner/outreach/" TargetMode="Externa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slideLayout" Target="../slideLayouts/slideLayout26.xml"/><Relationship Id="rId1" Type="http://schemas.openxmlformats.org/officeDocument/2006/relationships/video" Target="https://www.youtube.com/embed/7UckUHeWXD0?feature=oembed" TargetMode="Externa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ood morning!">
            <a:extLst>
              <a:ext uri="{FF2B5EF4-FFF2-40B4-BE49-F238E27FC236}">
                <a16:creationId xmlns:a16="http://schemas.microsoft.com/office/drawing/2014/main" id="{B2E7EC12-B389-4BDF-8EEE-66C44CCD5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68" y="168886"/>
            <a:ext cx="6520228" cy="652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CA8531-A804-4A80-AD18-9F28FF8C55B2}"/>
              </a:ext>
            </a:extLst>
          </p:cNvPr>
          <p:cNvSpPr txBox="1"/>
          <p:nvPr/>
        </p:nvSpPr>
        <p:spPr>
          <a:xfrm>
            <a:off x="6978911" y="1879791"/>
            <a:ext cx="441725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b="1"/>
              <a:t>Unpack your bookbag.</a:t>
            </a:r>
          </a:p>
          <a:p>
            <a:pPr marL="342900" indent="-342900">
              <a:buAutoNum type="arabicPeriod"/>
            </a:pPr>
            <a:endParaRPr lang="en-US" sz="2800" b="1"/>
          </a:p>
          <a:p>
            <a:pPr marL="342900" indent="-342900">
              <a:buAutoNum type="arabicPeriod"/>
            </a:pPr>
            <a:r>
              <a:rPr lang="en-US" sz="2800" b="1"/>
              <a:t>Use the restroom.</a:t>
            </a:r>
          </a:p>
          <a:p>
            <a:pPr marL="342900" indent="-342900">
              <a:buAutoNum type="arabicPeriod"/>
            </a:pPr>
            <a:endParaRPr lang="en-US" sz="2800" b="1"/>
          </a:p>
          <a:p>
            <a:pPr marL="342900" indent="-342900">
              <a:buAutoNum type="arabicPeriod"/>
            </a:pPr>
            <a:r>
              <a:rPr lang="en-US" sz="2800" b="1"/>
              <a:t>Sharpen your pencils.</a:t>
            </a:r>
          </a:p>
          <a:p>
            <a:pPr marL="342900" indent="-342900">
              <a:buAutoNum type="arabicPeriod"/>
            </a:pPr>
            <a:endParaRPr lang="en-US" sz="2800" b="1"/>
          </a:p>
          <a:p>
            <a:pPr marL="342900" indent="-342900">
              <a:buAutoNum type="arabicPeriod"/>
            </a:pPr>
            <a:r>
              <a:rPr lang="en-US" sz="2800" b="1"/>
              <a:t>Start your morning work.</a:t>
            </a:r>
          </a:p>
        </p:txBody>
      </p:sp>
    </p:spTree>
    <p:extLst>
      <p:ext uri="{BB962C8B-B14F-4D97-AF65-F5344CB8AC3E}">
        <p14:creationId xmlns:p14="http://schemas.microsoft.com/office/powerpoint/2010/main" val="1362074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29DFD59E-0F76-4686-A44F-B4FDBF5FF5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438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9600" b="1">
                <a:latin typeface="Comic Sans MS" panose="030F0702030302020204" pitchFamily="66" charset="0"/>
              </a:rPr>
              <a:t>Run fast.</a:t>
            </a:r>
          </a:p>
        </p:txBody>
      </p:sp>
    </p:spTree>
    <p:extLst>
      <p:ext uri="{BB962C8B-B14F-4D97-AF65-F5344CB8AC3E}">
        <p14:creationId xmlns:p14="http://schemas.microsoft.com/office/powerpoint/2010/main" val="41386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000">
        <p:random/>
      </p:transition>
    </mc:Choice>
    <mc:Fallback xmlns="">
      <p:transition spd="slow" advTm="200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586ED4CF-65AC-4125-885A-6DDE1FDBDC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438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9600" b="1">
                <a:latin typeface="Comic Sans MS" panose="030F0702030302020204" pitchFamily="66" charset="0"/>
              </a:rPr>
              <a:t>I want it.</a:t>
            </a:r>
          </a:p>
        </p:txBody>
      </p:sp>
    </p:spTree>
    <p:extLst>
      <p:ext uri="{BB962C8B-B14F-4D97-AF65-F5344CB8AC3E}">
        <p14:creationId xmlns:p14="http://schemas.microsoft.com/office/powerpoint/2010/main" val="141553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000">
        <p:random/>
      </p:transition>
    </mc:Choice>
    <mc:Fallback xmlns="">
      <p:transition spd="slow" advTm="200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930091F0-24D3-4D98-8C72-BCCF12C02A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438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9600" b="1">
                <a:latin typeface="Comic Sans MS" panose="030F0702030302020204" pitchFamily="66" charset="0"/>
              </a:rPr>
              <a:t>We made it.</a:t>
            </a:r>
          </a:p>
        </p:txBody>
      </p:sp>
    </p:spTree>
    <p:extLst>
      <p:ext uri="{BB962C8B-B14F-4D97-AF65-F5344CB8AC3E}">
        <p14:creationId xmlns:p14="http://schemas.microsoft.com/office/powerpoint/2010/main" val="343492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000">
        <p:random/>
      </p:transition>
    </mc:Choice>
    <mc:Fallback xmlns="">
      <p:transition spd="slow" advTm="200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D9C8D989-11A3-4C2A-B501-9D31E8EA5E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438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9600" b="1">
                <a:latin typeface="Comic Sans MS" panose="030F0702030302020204" pitchFamily="66" charset="0"/>
              </a:rPr>
              <a:t>Go to sleep.</a:t>
            </a:r>
          </a:p>
        </p:txBody>
      </p:sp>
    </p:spTree>
    <p:extLst>
      <p:ext uri="{BB962C8B-B14F-4D97-AF65-F5344CB8AC3E}">
        <p14:creationId xmlns:p14="http://schemas.microsoft.com/office/powerpoint/2010/main" val="52602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000">
        <p:random/>
      </p:transition>
    </mc:Choice>
    <mc:Fallback xmlns="">
      <p:transition spd="slow" advTm="200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9A1EA0-F5A7-406F-89D6-E1D4C4B649FE}"/>
              </a:ext>
            </a:extLst>
          </p:cNvPr>
          <p:cNvSpPr txBox="1"/>
          <p:nvPr/>
        </p:nvSpPr>
        <p:spPr>
          <a:xfrm>
            <a:off x="2133601" y="2244437"/>
            <a:ext cx="7606144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800" b="1">
                <a:cs typeface="Calibri"/>
              </a:rPr>
              <a:t>Spelling Words</a:t>
            </a:r>
          </a:p>
        </p:txBody>
      </p:sp>
    </p:spTree>
    <p:extLst>
      <p:ext uri="{BB962C8B-B14F-4D97-AF65-F5344CB8AC3E}">
        <p14:creationId xmlns:p14="http://schemas.microsoft.com/office/powerpoint/2010/main" val="786857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33144E-E688-4B5E-9679-06B594EDBAE6}"/>
              </a:ext>
            </a:extLst>
          </p:cNvPr>
          <p:cNvSpPr txBox="1"/>
          <p:nvPr/>
        </p:nvSpPr>
        <p:spPr>
          <a:xfrm>
            <a:off x="4134928" y="2424024"/>
            <a:ext cx="392214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0"/>
              <a:t>scan</a:t>
            </a:r>
          </a:p>
        </p:txBody>
      </p:sp>
    </p:spTree>
    <p:extLst>
      <p:ext uri="{BB962C8B-B14F-4D97-AF65-F5344CB8AC3E}">
        <p14:creationId xmlns:p14="http://schemas.microsoft.com/office/powerpoint/2010/main" val="2645149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33144E-E688-4B5E-9679-06B594EDBAE6}"/>
              </a:ext>
            </a:extLst>
          </p:cNvPr>
          <p:cNvSpPr txBox="1"/>
          <p:nvPr/>
        </p:nvSpPr>
        <p:spPr>
          <a:xfrm>
            <a:off x="4134928" y="2424024"/>
            <a:ext cx="392214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0"/>
              <a:t>scat</a:t>
            </a:r>
          </a:p>
        </p:txBody>
      </p:sp>
    </p:spTree>
    <p:extLst>
      <p:ext uri="{BB962C8B-B14F-4D97-AF65-F5344CB8AC3E}">
        <p14:creationId xmlns:p14="http://schemas.microsoft.com/office/powerpoint/2010/main" val="2729384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33144E-E688-4B5E-9679-06B594EDBAE6}"/>
              </a:ext>
            </a:extLst>
          </p:cNvPr>
          <p:cNvSpPr txBox="1"/>
          <p:nvPr/>
        </p:nvSpPr>
        <p:spPr>
          <a:xfrm>
            <a:off x="4134928" y="2424024"/>
            <a:ext cx="392214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0"/>
              <a:t>skip</a:t>
            </a:r>
          </a:p>
        </p:txBody>
      </p:sp>
    </p:spTree>
    <p:extLst>
      <p:ext uri="{BB962C8B-B14F-4D97-AF65-F5344CB8AC3E}">
        <p14:creationId xmlns:p14="http://schemas.microsoft.com/office/powerpoint/2010/main" val="804499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33144E-E688-4B5E-9679-06B594EDBAE6}"/>
              </a:ext>
            </a:extLst>
          </p:cNvPr>
          <p:cNvSpPr txBox="1"/>
          <p:nvPr/>
        </p:nvSpPr>
        <p:spPr>
          <a:xfrm>
            <a:off x="4134928" y="2424024"/>
            <a:ext cx="392214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0"/>
              <a:t>skid</a:t>
            </a:r>
          </a:p>
        </p:txBody>
      </p:sp>
    </p:spTree>
    <p:extLst>
      <p:ext uri="{BB962C8B-B14F-4D97-AF65-F5344CB8AC3E}">
        <p14:creationId xmlns:p14="http://schemas.microsoft.com/office/powerpoint/2010/main" val="733646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33144E-E688-4B5E-9679-06B594EDBAE6}"/>
              </a:ext>
            </a:extLst>
          </p:cNvPr>
          <p:cNvSpPr txBox="1"/>
          <p:nvPr/>
        </p:nvSpPr>
        <p:spPr>
          <a:xfrm>
            <a:off x="4134928" y="2424024"/>
            <a:ext cx="392214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0"/>
              <a:t>stop</a:t>
            </a:r>
          </a:p>
        </p:txBody>
      </p:sp>
    </p:spTree>
    <p:extLst>
      <p:ext uri="{BB962C8B-B14F-4D97-AF65-F5344CB8AC3E}">
        <p14:creationId xmlns:p14="http://schemas.microsoft.com/office/powerpoint/2010/main" val="1268145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B5FA7C47-B7C1-4D2E-AB49-ED23BA34B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6">
            <a:extLst>
              <a:ext uri="{FF2B5EF4-FFF2-40B4-BE49-F238E27FC236}">
                <a16:creationId xmlns:a16="http://schemas.microsoft.com/office/drawing/2014/main" id="{596EE156-ABF1-4329-A6BA-03B4254E0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21144" y="911116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Rectangle 8">
            <a:extLst>
              <a:ext uri="{FF2B5EF4-FFF2-40B4-BE49-F238E27FC236}">
                <a16:creationId xmlns:a16="http://schemas.microsoft.com/office/drawing/2014/main" id="{19B9933F-AAB3-444A-8BB5-9CA194A8B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1370435"/>
            <a:ext cx="527226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7">
            <a:extLst>
              <a:ext uri="{FF2B5EF4-FFF2-40B4-BE49-F238E27FC236}">
                <a16:creationId xmlns:a16="http://schemas.microsoft.com/office/drawing/2014/main" id="{7D20183A-0B1D-4A1F-89B1-ADBEDBC6E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00164" y="643467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Rectangle 8">
            <a:extLst>
              <a:ext uri="{FF2B5EF4-FFF2-40B4-BE49-F238E27FC236}">
                <a16:creationId xmlns:a16="http://schemas.microsoft.com/office/drawing/2014/main" id="{131031D3-26CD-4214-A9A4-5857EFA15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5529" y="644382"/>
            <a:ext cx="3856024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A3029C-A985-4C47-8542-28135257AE7E}"/>
              </a:ext>
            </a:extLst>
          </p:cNvPr>
          <p:cNvSpPr txBox="1"/>
          <p:nvPr/>
        </p:nvSpPr>
        <p:spPr>
          <a:xfrm>
            <a:off x="1139635" y="2546161"/>
            <a:ext cx="3200451" cy="298592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EFFFF"/>
                </a:solidFill>
              </a:rPr>
              <a:t>Complete this after class today.</a:t>
            </a:r>
            <a:endParaRPr lang="en-US" sz="2400">
              <a:solidFill>
                <a:srgbClr val="FEFFFF"/>
              </a:solidFill>
              <a:cs typeface="Calibri"/>
            </a:endParaRPr>
          </a:p>
        </p:txBody>
      </p:sp>
      <p:pic>
        <p:nvPicPr>
          <p:cNvPr id="2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901060D9-7EA2-4091-8CD7-1D52E2995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268" y="807128"/>
            <a:ext cx="6539075" cy="492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065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33144E-E688-4B5E-9679-06B594EDBAE6}"/>
              </a:ext>
            </a:extLst>
          </p:cNvPr>
          <p:cNvSpPr txBox="1"/>
          <p:nvPr/>
        </p:nvSpPr>
        <p:spPr>
          <a:xfrm>
            <a:off x="4134928" y="2424024"/>
            <a:ext cx="392214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0"/>
              <a:t>spot</a:t>
            </a:r>
          </a:p>
        </p:txBody>
      </p:sp>
    </p:spTree>
    <p:extLst>
      <p:ext uri="{BB962C8B-B14F-4D97-AF65-F5344CB8AC3E}">
        <p14:creationId xmlns:p14="http://schemas.microsoft.com/office/powerpoint/2010/main" val="2100787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33144E-E688-4B5E-9679-06B594EDBAE6}"/>
              </a:ext>
            </a:extLst>
          </p:cNvPr>
          <p:cNvSpPr txBox="1"/>
          <p:nvPr/>
        </p:nvSpPr>
        <p:spPr>
          <a:xfrm>
            <a:off x="4134928" y="2424024"/>
            <a:ext cx="392214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0"/>
              <a:t>snap</a:t>
            </a:r>
          </a:p>
        </p:txBody>
      </p:sp>
    </p:spTree>
    <p:extLst>
      <p:ext uri="{BB962C8B-B14F-4D97-AF65-F5344CB8AC3E}">
        <p14:creationId xmlns:p14="http://schemas.microsoft.com/office/powerpoint/2010/main" val="34533131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33144E-E688-4B5E-9679-06B594EDBAE6}"/>
              </a:ext>
            </a:extLst>
          </p:cNvPr>
          <p:cNvSpPr txBox="1"/>
          <p:nvPr/>
        </p:nvSpPr>
        <p:spPr>
          <a:xfrm>
            <a:off x="4134928" y="2424024"/>
            <a:ext cx="392214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0"/>
              <a:t>sniff</a:t>
            </a:r>
          </a:p>
        </p:txBody>
      </p:sp>
    </p:spTree>
    <p:extLst>
      <p:ext uri="{BB962C8B-B14F-4D97-AF65-F5344CB8AC3E}">
        <p14:creationId xmlns:p14="http://schemas.microsoft.com/office/powerpoint/2010/main" val="2868630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33144E-E688-4B5E-9679-06B594EDBAE6}"/>
              </a:ext>
            </a:extLst>
          </p:cNvPr>
          <p:cNvSpPr txBox="1"/>
          <p:nvPr/>
        </p:nvSpPr>
        <p:spPr>
          <a:xfrm>
            <a:off x="4134928" y="2424024"/>
            <a:ext cx="392214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0"/>
              <a:t>swell</a:t>
            </a:r>
          </a:p>
        </p:txBody>
      </p:sp>
    </p:spTree>
    <p:extLst>
      <p:ext uri="{BB962C8B-B14F-4D97-AF65-F5344CB8AC3E}">
        <p14:creationId xmlns:p14="http://schemas.microsoft.com/office/powerpoint/2010/main" val="10074944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33144E-E688-4B5E-9679-06B594EDBAE6}"/>
              </a:ext>
            </a:extLst>
          </p:cNvPr>
          <p:cNvSpPr txBox="1"/>
          <p:nvPr/>
        </p:nvSpPr>
        <p:spPr>
          <a:xfrm>
            <a:off x="4134928" y="2424024"/>
            <a:ext cx="392214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0"/>
              <a:t>swim</a:t>
            </a:r>
          </a:p>
        </p:txBody>
      </p:sp>
    </p:spTree>
    <p:extLst>
      <p:ext uri="{BB962C8B-B14F-4D97-AF65-F5344CB8AC3E}">
        <p14:creationId xmlns:p14="http://schemas.microsoft.com/office/powerpoint/2010/main" val="14090607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122945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0798AE-79B5-4873-A2C1-EC9712DEFF36}"/>
              </a:ext>
            </a:extLst>
          </p:cNvPr>
          <p:cNvSpPr txBox="1"/>
          <p:nvPr/>
        </p:nvSpPr>
        <p:spPr>
          <a:xfrm>
            <a:off x="2136475" y="5170098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The kids know how to read these.</a:t>
            </a:r>
          </a:p>
        </p:txBody>
      </p:sp>
    </p:spTree>
    <p:extLst>
      <p:ext uri="{BB962C8B-B14F-4D97-AF65-F5344CB8AC3E}">
        <p14:creationId xmlns:p14="http://schemas.microsoft.com/office/powerpoint/2010/main" val="2768473181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266690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02234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72568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9A1EA0-F5A7-406F-89D6-E1D4C4B649FE}"/>
              </a:ext>
            </a:extLst>
          </p:cNvPr>
          <p:cNvSpPr txBox="1"/>
          <p:nvPr/>
        </p:nvSpPr>
        <p:spPr>
          <a:xfrm>
            <a:off x="2133601" y="2244437"/>
            <a:ext cx="7606144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800" b="1"/>
              <a:t>Sight Words Review</a:t>
            </a:r>
            <a:endParaRPr lang="en-US" sz="8800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5803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5854514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818464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847952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877166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858575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4249281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761417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8393975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67200" y="1092201"/>
            <a:ext cx="3657600" cy="877163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100">
                <a:latin typeface="Comic Sans MS"/>
                <a:cs typeface="Comic Sans MS"/>
              </a:rPr>
              <a:t>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28000" y="1092201"/>
            <a:ext cx="3657600" cy="877163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100">
                <a:latin typeface="Comic Sans MS"/>
                <a:cs typeface="Comic Sans MS"/>
              </a:rPr>
              <a:t>the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6400" y="1092201"/>
            <a:ext cx="3657600" cy="877163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100">
                <a:latin typeface="Comic Sans MS"/>
                <a:cs typeface="Comic Sans MS"/>
              </a:rPr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8576435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859060" y="3828905"/>
            <a:ext cx="3530131" cy="1422400"/>
            <a:chOff x="3644295" y="2871679"/>
            <a:chExt cx="2647598" cy="1066800"/>
          </a:xfrm>
        </p:grpSpPr>
        <p:pic>
          <p:nvPicPr>
            <p:cNvPr id="2" name="Picture 1" descr="f soun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44295" y="2876550"/>
              <a:ext cx="881693" cy="1061929"/>
            </a:xfrm>
            <a:prstGeom prst="rect">
              <a:avLst/>
            </a:prstGeom>
          </p:spPr>
        </p:pic>
        <p:pic>
          <p:nvPicPr>
            <p:cNvPr id="3" name="Picture 2" descr="i sound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5988" y="2871679"/>
              <a:ext cx="881693" cy="1066800"/>
            </a:xfrm>
            <a:prstGeom prst="rect">
              <a:avLst/>
            </a:prstGeom>
          </p:spPr>
        </p:pic>
        <p:pic>
          <p:nvPicPr>
            <p:cNvPr id="4" name="Picture 3" descr="x sound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10200" y="2871679"/>
              <a:ext cx="881693" cy="1066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31042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EC351FD-FF91-4FFD-ADA7-B1B0B5F188D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33600" y="1905000"/>
            <a:ext cx="7772400" cy="2667000"/>
          </a:xfrm>
        </p:spPr>
        <p:txBody>
          <a:bodyPr anchor="ctr"/>
          <a:lstStyle/>
          <a:p>
            <a:pPr eaLnBrk="1" hangingPunct="1"/>
            <a:r>
              <a:rPr lang="en-US" altLang="en-US" sz="15000" b="1">
                <a:latin typeface="Comic Sans MS" panose="030F0702030302020204" pitchFamily="66" charset="0"/>
              </a:rPr>
              <a:t>List 5</a:t>
            </a:r>
          </a:p>
        </p:txBody>
      </p:sp>
    </p:spTree>
    <p:extLst>
      <p:ext uri="{BB962C8B-B14F-4D97-AF65-F5344CB8AC3E}">
        <p14:creationId xmlns:p14="http://schemas.microsoft.com/office/powerpoint/2010/main" val="225530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1668701"/>
            <a:ext cx="1320800" cy="754053"/>
          </a:xfrm>
          <a:prstGeom prst="rect">
            <a:avLst/>
          </a:prstGeom>
          <a:solidFill>
            <a:srgbClr val="DBEE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300">
                <a:latin typeface="Arial"/>
                <a:cs typeface="Arial"/>
              </a:rPr>
              <a:t>Dad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41600" y="1668702"/>
            <a:ext cx="1219200" cy="754053"/>
          </a:xfrm>
          <a:prstGeom prst="rect">
            <a:avLst/>
          </a:prstGeom>
          <a:solidFill>
            <a:srgbClr val="DBEE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300">
                <a:latin typeface="Arial"/>
                <a:cs typeface="Arial"/>
              </a:rPr>
              <a:t>sat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13200" y="1668701"/>
            <a:ext cx="1016000" cy="754053"/>
          </a:xfrm>
          <a:prstGeom prst="rect">
            <a:avLst/>
          </a:prstGeom>
          <a:solidFill>
            <a:srgbClr val="DBEE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300">
                <a:latin typeface="Arial"/>
                <a:cs typeface="Arial"/>
              </a:rPr>
              <a:t>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30800" y="1668701"/>
            <a:ext cx="1219200" cy="754053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300">
                <a:latin typeface="Arial"/>
                <a:cs typeface="Arial"/>
              </a:rPr>
              <a:t>the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02400" y="1668702"/>
            <a:ext cx="1320800" cy="754053"/>
          </a:xfrm>
          <a:prstGeom prst="rect">
            <a:avLst/>
          </a:prstGeom>
          <a:solidFill>
            <a:srgbClr val="DBEE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300">
                <a:latin typeface="Arial"/>
                <a:cs typeface="Arial"/>
              </a:rPr>
              <a:t>log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24800" y="1627665"/>
            <a:ext cx="508000" cy="784830"/>
          </a:xfrm>
          <a:prstGeom prst="rect">
            <a:avLst/>
          </a:prstGeom>
          <a:solidFill>
            <a:srgbClr val="DBEEF4"/>
          </a:solidFill>
        </p:spPr>
        <p:txBody>
          <a:bodyPr wrap="square" rtlCol="0">
            <a:spAutoFit/>
          </a:bodyPr>
          <a:lstStyle/>
          <a:p>
            <a:r>
              <a:rPr lang="en-US" sz="4500"/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68400" y="3151665"/>
            <a:ext cx="1320800" cy="754053"/>
          </a:xfrm>
          <a:prstGeom prst="rect">
            <a:avLst/>
          </a:prstGeom>
          <a:solidFill>
            <a:srgbClr val="DBEE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300">
                <a:latin typeface="Arial"/>
                <a:cs typeface="Arial"/>
              </a:rPr>
              <a:t>Tom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41600" y="3151665"/>
            <a:ext cx="1219200" cy="754053"/>
          </a:xfrm>
          <a:prstGeom prst="rect">
            <a:avLst/>
          </a:prstGeom>
          <a:solidFill>
            <a:srgbClr val="DBEE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300">
                <a:latin typeface="Arial"/>
                <a:cs typeface="Arial"/>
              </a:rPr>
              <a:t>had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13200" y="3151666"/>
            <a:ext cx="609600" cy="754053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300">
                <a:latin typeface="Arial"/>
                <a:cs typeface="Arial"/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75200" y="3151665"/>
            <a:ext cx="1219200" cy="754053"/>
          </a:xfrm>
          <a:prstGeom prst="rect">
            <a:avLst/>
          </a:prstGeom>
          <a:solidFill>
            <a:srgbClr val="DBEE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300">
                <a:latin typeface="Arial"/>
                <a:cs typeface="Arial"/>
              </a:rPr>
              <a:t>dog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96000" y="3110629"/>
            <a:ext cx="508000" cy="784830"/>
          </a:xfrm>
          <a:prstGeom prst="rect">
            <a:avLst/>
          </a:prstGeom>
          <a:solidFill>
            <a:srgbClr val="DBEEF4"/>
          </a:solidFill>
        </p:spPr>
        <p:txBody>
          <a:bodyPr wrap="square" rtlCol="0">
            <a:spAutoFit/>
          </a:bodyPr>
          <a:lstStyle/>
          <a:p>
            <a:r>
              <a:rPr lang="en-US" sz="4500"/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68400" y="4491993"/>
            <a:ext cx="1320800" cy="754053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300">
                <a:latin typeface="Arial"/>
                <a:cs typeface="Arial"/>
              </a:rPr>
              <a:t>The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41600" y="4491994"/>
            <a:ext cx="1219200" cy="754053"/>
          </a:xfrm>
          <a:prstGeom prst="rect">
            <a:avLst/>
          </a:prstGeom>
          <a:solidFill>
            <a:srgbClr val="DBEE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300">
                <a:latin typeface="Arial"/>
                <a:cs typeface="Arial"/>
              </a:rPr>
              <a:t>rat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64000" y="4491993"/>
            <a:ext cx="1320800" cy="754053"/>
          </a:xfrm>
          <a:prstGeom prst="rect">
            <a:avLst/>
          </a:prstGeom>
          <a:solidFill>
            <a:srgbClr val="DBEE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300">
                <a:latin typeface="Arial"/>
                <a:cs typeface="Arial"/>
              </a:rPr>
              <a:t>had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48400" y="4491993"/>
            <a:ext cx="1219200" cy="754053"/>
          </a:xfrm>
          <a:prstGeom prst="rect">
            <a:avLst/>
          </a:prstGeom>
          <a:solidFill>
            <a:srgbClr val="DBEE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300">
                <a:latin typeface="Arial"/>
                <a:cs typeface="Arial"/>
              </a:rPr>
              <a:t>nap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69200" y="4450957"/>
            <a:ext cx="508000" cy="784830"/>
          </a:xfrm>
          <a:prstGeom prst="rect">
            <a:avLst/>
          </a:prstGeom>
          <a:solidFill>
            <a:srgbClr val="DBEEF4"/>
          </a:solidFill>
        </p:spPr>
        <p:txBody>
          <a:bodyPr wrap="square" rtlCol="0">
            <a:spAutoFit/>
          </a:bodyPr>
          <a:lstStyle/>
          <a:p>
            <a:r>
              <a:rPr lang="en-US" sz="4500"/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37200" y="4491994"/>
            <a:ext cx="609600" cy="754053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300">
                <a:latin typeface="Arial"/>
                <a:cs typeface="Arial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8674689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E5F705A-5E81-4B3A-8EF4-911982DB3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D8F92D9-1751-4ABF-9CB7-D198C9A05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9067" y="0"/>
            <a:ext cx="1715241" cy="6858000"/>
          </a:xfrm>
          <a:custGeom>
            <a:avLst/>
            <a:gdLst>
              <a:gd name="connsiteX0" fmla="*/ 1619628 w 1715241"/>
              <a:gd name="connsiteY0" fmla="*/ 0 h 6858000"/>
              <a:gd name="connsiteX1" fmla="*/ 1715241 w 1715241"/>
              <a:gd name="connsiteY1" fmla="*/ 0 h 6858000"/>
              <a:gd name="connsiteX2" fmla="*/ 1711235 w 1715241"/>
              <a:gd name="connsiteY2" fmla="*/ 3148 h 6858000"/>
              <a:gd name="connsiteX3" fmla="*/ 95613 w 1715241"/>
              <a:gd name="connsiteY3" fmla="*/ 3429000 h 6858000"/>
              <a:gd name="connsiteX4" fmla="*/ 1711235 w 1715241"/>
              <a:gd name="connsiteY4" fmla="*/ 6854853 h 6858000"/>
              <a:gd name="connsiteX5" fmla="*/ 1715240 w 1715241"/>
              <a:gd name="connsiteY5" fmla="*/ 6858000 h 6858000"/>
              <a:gd name="connsiteX6" fmla="*/ 1619627 w 1715241"/>
              <a:gd name="connsiteY6" fmla="*/ 6858000 h 6858000"/>
              <a:gd name="connsiteX7" fmla="*/ 1615622 w 1715241"/>
              <a:gd name="connsiteY7" fmla="*/ 6854853 h 6858000"/>
              <a:gd name="connsiteX8" fmla="*/ 0 w 1715241"/>
              <a:gd name="connsiteY8" fmla="*/ 3429000 h 6858000"/>
              <a:gd name="connsiteX9" fmla="*/ 1615622 w 1715241"/>
              <a:gd name="connsiteY9" fmla="*/ 314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15241" h="6858000">
                <a:moveTo>
                  <a:pt x="1619628" y="0"/>
                </a:moveTo>
                <a:lnTo>
                  <a:pt x="1715241" y="0"/>
                </a:lnTo>
                <a:lnTo>
                  <a:pt x="1711235" y="3148"/>
                </a:lnTo>
                <a:cubicBezTo>
                  <a:pt x="724534" y="817446"/>
                  <a:pt x="95613" y="2049777"/>
                  <a:pt x="95613" y="3429000"/>
                </a:cubicBezTo>
                <a:cubicBezTo>
                  <a:pt x="95613" y="4808224"/>
                  <a:pt x="724534" y="6040555"/>
                  <a:pt x="1711235" y="6854853"/>
                </a:cubicBezTo>
                <a:lnTo>
                  <a:pt x="1715240" y="6858000"/>
                </a:lnTo>
                <a:lnTo>
                  <a:pt x="1619627" y="6858000"/>
                </a:lnTo>
                <a:lnTo>
                  <a:pt x="1615622" y="6854853"/>
                </a:lnTo>
                <a:cubicBezTo>
                  <a:pt x="628921" y="6040555"/>
                  <a:pt x="0" y="4808224"/>
                  <a:pt x="0" y="3429000"/>
                </a:cubicBezTo>
                <a:cubicBezTo>
                  <a:pt x="0" y="2049777"/>
                  <a:pt x="628921" y="817446"/>
                  <a:pt x="1615622" y="3148"/>
                </a:cubicBezTo>
                <a:close/>
              </a:path>
            </a:pathLst>
          </a:custGeom>
          <a:solidFill>
            <a:schemeClr val="accent6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2" descr="Diagram&#10;&#10;Description automatically generated">
            <a:extLst>
              <a:ext uri="{FF2B5EF4-FFF2-40B4-BE49-F238E27FC236}">
                <a16:creationId xmlns:a16="http://schemas.microsoft.com/office/drawing/2014/main" id="{1816F7B4-4166-4FFD-AEB7-DDE0E4AD297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prstClr val="white"/>
            </a:duotone>
          </a:blip>
          <a:stretch>
            <a:fillRect/>
          </a:stretch>
        </p:blipFill>
        <p:spPr>
          <a:xfrm>
            <a:off x="6400871" y="917637"/>
            <a:ext cx="3772007" cy="5022726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D6B998F-CA62-4EE6-B7E7-046377D4F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27816" y="2306119"/>
            <a:ext cx="1164184" cy="2245762"/>
          </a:xfrm>
          <a:custGeom>
            <a:avLst/>
            <a:gdLst>
              <a:gd name="connsiteX0" fmla="*/ 1436137 w 1488962"/>
              <a:gd name="connsiteY0" fmla="*/ 0 h 2872274"/>
              <a:gd name="connsiteX1" fmla="*/ 1488962 w 1488962"/>
              <a:gd name="connsiteY1" fmla="*/ 2668 h 2872274"/>
              <a:gd name="connsiteX2" fmla="*/ 1488962 w 1488962"/>
              <a:gd name="connsiteY2" fmla="*/ 2869607 h 2872274"/>
              <a:gd name="connsiteX3" fmla="*/ 1436137 w 1488962"/>
              <a:gd name="connsiteY3" fmla="*/ 2872274 h 2872274"/>
              <a:gd name="connsiteX4" fmla="*/ 0 w 1488962"/>
              <a:gd name="connsiteY4" fmla="*/ 1436137 h 2872274"/>
              <a:gd name="connsiteX5" fmla="*/ 1436137 w 1488962"/>
              <a:gd name="connsiteY5" fmla="*/ 0 h 287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8962" h="2872274">
                <a:moveTo>
                  <a:pt x="1436137" y="0"/>
                </a:moveTo>
                <a:lnTo>
                  <a:pt x="1488962" y="2668"/>
                </a:lnTo>
                <a:lnTo>
                  <a:pt x="1488962" y="2869607"/>
                </a:lnTo>
                <a:lnTo>
                  <a:pt x="1436137" y="2872274"/>
                </a:lnTo>
                <a:cubicBezTo>
                  <a:pt x="642980" y="2872274"/>
                  <a:pt x="0" y="2229294"/>
                  <a:pt x="0" y="1436137"/>
                </a:cubicBezTo>
                <a:cubicBezTo>
                  <a:pt x="0" y="642980"/>
                  <a:pt x="642980" y="0"/>
                  <a:pt x="1436137" y="0"/>
                </a:cubicBez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 descr="A picture containing letter&#10;&#10;Description automatically generated">
            <a:extLst>
              <a:ext uri="{FF2B5EF4-FFF2-40B4-BE49-F238E27FC236}">
                <a16:creationId xmlns:a16="http://schemas.microsoft.com/office/drawing/2014/main" id="{9299E559-67A1-47FE-8279-B2E97FEFE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13" y="588161"/>
            <a:ext cx="4094671" cy="542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188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85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7482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85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2860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85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284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85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645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85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974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85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671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85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376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85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147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BC6BEF68-C62F-4F1E-AC16-9CA5995F4B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438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9600" b="1">
                <a:latin typeface="Comic Sans MS" panose="030F0702030302020204" pitchFamily="66" charset="0"/>
              </a:rPr>
              <a:t>her</a:t>
            </a:r>
          </a:p>
        </p:txBody>
      </p:sp>
    </p:spTree>
    <p:extLst>
      <p:ext uri="{BB962C8B-B14F-4D97-AF65-F5344CB8AC3E}">
        <p14:creationId xmlns:p14="http://schemas.microsoft.com/office/powerpoint/2010/main" val="375513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random/>
      </p:transition>
    </mc:Choice>
    <mc:Fallback xmlns="">
      <p:transition spd="slow" advTm="1000">
        <p:random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85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658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85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141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85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029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85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055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85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027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85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563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85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196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85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006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85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170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85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76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C306D31-1812-4EA1-BF93-0147D7221B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438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9600" b="1">
                <a:latin typeface="Comic Sans MS" panose="030F0702030302020204" pitchFamily="66" charset="0"/>
              </a:rPr>
              <a:t>fly</a:t>
            </a:r>
          </a:p>
        </p:txBody>
      </p:sp>
    </p:spTree>
    <p:extLst>
      <p:ext uri="{BB962C8B-B14F-4D97-AF65-F5344CB8AC3E}">
        <p14:creationId xmlns:p14="http://schemas.microsoft.com/office/powerpoint/2010/main" val="113835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random/>
      </p:transition>
    </mc:Choice>
    <mc:Fallback xmlns="">
      <p:transition spd="slow" advTm="1000">
        <p:random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85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716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85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520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85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7605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85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8058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85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653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Diagram, engineering drawing, schematic&#10;&#10;Description automatically generated">
            <a:extLst>
              <a:ext uri="{FF2B5EF4-FFF2-40B4-BE49-F238E27FC236}">
                <a16:creationId xmlns:a16="http://schemas.microsoft.com/office/drawing/2014/main" id="{735942F8-D9A2-427E-B83A-DA5257204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310467" y="1590709"/>
            <a:ext cx="5571066" cy="367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413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50507EE7-13BB-4218-A5F3-34E6B678F8C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6387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90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C1D6BE5-8BEA-4C06-BF1E-25077C3D8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614084" y="643467"/>
            <a:ext cx="6963832" cy="5571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B7F530-E113-435A-9B60-76352E3F1C7F}"/>
              </a:ext>
            </a:extLst>
          </p:cNvPr>
          <p:cNvSpPr txBox="1"/>
          <p:nvPr/>
        </p:nvSpPr>
        <p:spPr>
          <a:xfrm>
            <a:off x="1158815" y="813758"/>
            <a:ext cx="6797615" cy="10618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>
                <a:latin typeface="Century Gothic"/>
              </a:rPr>
              <a:t>Let's Discuss the Story</a:t>
            </a:r>
          </a:p>
          <a:p>
            <a:pPr algn="l">
              <a:spcAft>
                <a:spcPts val="600"/>
              </a:spcAft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84301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4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1C833D33-4981-438E-9488-3A3BC259A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923" y="643467"/>
            <a:ext cx="420615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9339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3F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Diagram&#10;&#10;Description automatically generated">
            <a:extLst>
              <a:ext uri="{FF2B5EF4-FFF2-40B4-BE49-F238E27FC236}">
                <a16:creationId xmlns:a16="http://schemas.microsoft.com/office/drawing/2014/main" id="{80F72563-7B1D-4213-B802-A41F2E9AE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850" y="643467"/>
            <a:ext cx="41782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15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77B747F5-8441-4B8D-9DFF-D95048C471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438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9600" b="1">
                <a:latin typeface="Comic Sans MS" panose="030F0702030302020204" pitchFamily="66" charset="0"/>
              </a:rPr>
              <a:t>said</a:t>
            </a:r>
          </a:p>
        </p:txBody>
      </p:sp>
    </p:spTree>
    <p:extLst>
      <p:ext uri="{BB962C8B-B14F-4D97-AF65-F5344CB8AC3E}">
        <p14:creationId xmlns:p14="http://schemas.microsoft.com/office/powerpoint/2010/main" val="67127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random/>
      </p:transition>
    </mc:Choice>
    <mc:Fallback xmlns="">
      <p:transition spd="slow" advTm="1000">
        <p:random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picture containing text, food, several&#10;&#10;Description automatically generated">
            <a:extLst>
              <a:ext uri="{FF2B5EF4-FFF2-40B4-BE49-F238E27FC236}">
                <a16:creationId xmlns:a16="http://schemas.microsoft.com/office/drawing/2014/main" id="{CFC56796-94ED-4113-8DD3-0EF220BD5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988" y="1175509"/>
            <a:ext cx="3368969" cy="4506981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5109354-9C5D-4F8C-B0E6-D1043C7BF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49B530FE-A87D-41A0-A920-ADC6539EA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353" y="2560829"/>
            <a:ext cx="5029200" cy="18288"/>
          </a:xfrm>
          <a:custGeom>
            <a:avLst/>
            <a:gdLst>
              <a:gd name="connsiteX0" fmla="*/ 0 w 5029200"/>
              <a:gd name="connsiteY0" fmla="*/ 0 h 18288"/>
              <a:gd name="connsiteX1" fmla="*/ 528066 w 5029200"/>
              <a:gd name="connsiteY1" fmla="*/ 0 h 18288"/>
              <a:gd name="connsiteX2" fmla="*/ 1207008 w 5029200"/>
              <a:gd name="connsiteY2" fmla="*/ 0 h 18288"/>
              <a:gd name="connsiteX3" fmla="*/ 1785366 w 5029200"/>
              <a:gd name="connsiteY3" fmla="*/ 0 h 18288"/>
              <a:gd name="connsiteX4" fmla="*/ 2313432 w 5029200"/>
              <a:gd name="connsiteY4" fmla="*/ 0 h 18288"/>
              <a:gd name="connsiteX5" fmla="*/ 2992374 w 5029200"/>
              <a:gd name="connsiteY5" fmla="*/ 0 h 18288"/>
              <a:gd name="connsiteX6" fmla="*/ 3621024 w 5029200"/>
              <a:gd name="connsiteY6" fmla="*/ 0 h 18288"/>
              <a:gd name="connsiteX7" fmla="*/ 4249674 w 5029200"/>
              <a:gd name="connsiteY7" fmla="*/ 0 h 18288"/>
              <a:gd name="connsiteX8" fmla="*/ 5029200 w 5029200"/>
              <a:gd name="connsiteY8" fmla="*/ 0 h 18288"/>
              <a:gd name="connsiteX9" fmla="*/ 5029200 w 5029200"/>
              <a:gd name="connsiteY9" fmla="*/ 18288 h 18288"/>
              <a:gd name="connsiteX10" fmla="*/ 4501134 w 5029200"/>
              <a:gd name="connsiteY10" fmla="*/ 18288 h 18288"/>
              <a:gd name="connsiteX11" fmla="*/ 4023360 w 5029200"/>
              <a:gd name="connsiteY11" fmla="*/ 18288 h 18288"/>
              <a:gd name="connsiteX12" fmla="*/ 3344418 w 5029200"/>
              <a:gd name="connsiteY12" fmla="*/ 18288 h 18288"/>
              <a:gd name="connsiteX13" fmla="*/ 2816352 w 5029200"/>
              <a:gd name="connsiteY13" fmla="*/ 18288 h 18288"/>
              <a:gd name="connsiteX14" fmla="*/ 2137410 w 5029200"/>
              <a:gd name="connsiteY14" fmla="*/ 18288 h 18288"/>
              <a:gd name="connsiteX15" fmla="*/ 1408176 w 5029200"/>
              <a:gd name="connsiteY15" fmla="*/ 18288 h 18288"/>
              <a:gd name="connsiteX16" fmla="*/ 829818 w 5029200"/>
              <a:gd name="connsiteY16" fmla="*/ 18288 h 18288"/>
              <a:gd name="connsiteX17" fmla="*/ 0 w 5029200"/>
              <a:gd name="connsiteY17" fmla="*/ 18288 h 18288"/>
              <a:gd name="connsiteX18" fmla="*/ 0 w 5029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029200" h="18288" fill="none" extrusionOk="0">
                <a:moveTo>
                  <a:pt x="0" y="0"/>
                </a:moveTo>
                <a:cubicBezTo>
                  <a:pt x="142937" y="1696"/>
                  <a:pt x="371859" y="12840"/>
                  <a:pt x="528066" y="0"/>
                </a:cubicBezTo>
                <a:cubicBezTo>
                  <a:pt x="684273" y="-12840"/>
                  <a:pt x="928949" y="-5725"/>
                  <a:pt x="1207008" y="0"/>
                </a:cubicBezTo>
                <a:cubicBezTo>
                  <a:pt x="1485067" y="5725"/>
                  <a:pt x="1562886" y="-21331"/>
                  <a:pt x="1785366" y="0"/>
                </a:cubicBezTo>
                <a:cubicBezTo>
                  <a:pt x="2007846" y="21331"/>
                  <a:pt x="2056226" y="25221"/>
                  <a:pt x="2313432" y="0"/>
                </a:cubicBezTo>
                <a:cubicBezTo>
                  <a:pt x="2570638" y="-25221"/>
                  <a:pt x="2732455" y="16294"/>
                  <a:pt x="2992374" y="0"/>
                </a:cubicBezTo>
                <a:cubicBezTo>
                  <a:pt x="3252293" y="-16294"/>
                  <a:pt x="3319267" y="-29774"/>
                  <a:pt x="3621024" y="0"/>
                </a:cubicBezTo>
                <a:cubicBezTo>
                  <a:pt x="3922781" y="29774"/>
                  <a:pt x="3998107" y="-1004"/>
                  <a:pt x="4249674" y="0"/>
                </a:cubicBezTo>
                <a:cubicBezTo>
                  <a:pt x="4501241" y="1004"/>
                  <a:pt x="4792523" y="-4510"/>
                  <a:pt x="5029200" y="0"/>
                </a:cubicBezTo>
                <a:cubicBezTo>
                  <a:pt x="5029730" y="6954"/>
                  <a:pt x="5029934" y="12839"/>
                  <a:pt x="5029200" y="18288"/>
                </a:cubicBezTo>
                <a:cubicBezTo>
                  <a:pt x="4805432" y="23154"/>
                  <a:pt x="4715801" y="17034"/>
                  <a:pt x="4501134" y="18288"/>
                </a:cubicBezTo>
                <a:cubicBezTo>
                  <a:pt x="4286467" y="19542"/>
                  <a:pt x="4193719" y="41701"/>
                  <a:pt x="4023360" y="18288"/>
                </a:cubicBezTo>
                <a:cubicBezTo>
                  <a:pt x="3853001" y="-5125"/>
                  <a:pt x="3676466" y="16909"/>
                  <a:pt x="3344418" y="18288"/>
                </a:cubicBezTo>
                <a:cubicBezTo>
                  <a:pt x="3012370" y="19667"/>
                  <a:pt x="2945824" y="14410"/>
                  <a:pt x="2816352" y="18288"/>
                </a:cubicBezTo>
                <a:cubicBezTo>
                  <a:pt x="2686880" y="22166"/>
                  <a:pt x="2438351" y="13507"/>
                  <a:pt x="2137410" y="18288"/>
                </a:cubicBezTo>
                <a:cubicBezTo>
                  <a:pt x="1836469" y="23069"/>
                  <a:pt x="1581391" y="46111"/>
                  <a:pt x="1408176" y="18288"/>
                </a:cubicBezTo>
                <a:cubicBezTo>
                  <a:pt x="1234961" y="-9535"/>
                  <a:pt x="1040489" y="-7495"/>
                  <a:pt x="829818" y="18288"/>
                </a:cubicBezTo>
                <a:cubicBezTo>
                  <a:pt x="619147" y="44071"/>
                  <a:pt x="238626" y="37568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029200" h="18288" stroke="0" extrusionOk="0">
                <a:moveTo>
                  <a:pt x="0" y="0"/>
                </a:moveTo>
                <a:cubicBezTo>
                  <a:pt x="165412" y="-21137"/>
                  <a:pt x="322344" y="-21985"/>
                  <a:pt x="578358" y="0"/>
                </a:cubicBezTo>
                <a:cubicBezTo>
                  <a:pt x="834372" y="21985"/>
                  <a:pt x="907099" y="-19195"/>
                  <a:pt x="1056132" y="0"/>
                </a:cubicBezTo>
                <a:cubicBezTo>
                  <a:pt x="1205165" y="19195"/>
                  <a:pt x="1612834" y="-24928"/>
                  <a:pt x="1785366" y="0"/>
                </a:cubicBezTo>
                <a:cubicBezTo>
                  <a:pt x="1957898" y="24928"/>
                  <a:pt x="2149044" y="19108"/>
                  <a:pt x="2363724" y="0"/>
                </a:cubicBezTo>
                <a:cubicBezTo>
                  <a:pt x="2578404" y="-19108"/>
                  <a:pt x="2759981" y="-21788"/>
                  <a:pt x="2942082" y="0"/>
                </a:cubicBezTo>
                <a:cubicBezTo>
                  <a:pt x="3124183" y="21788"/>
                  <a:pt x="3482217" y="8836"/>
                  <a:pt x="3671316" y="0"/>
                </a:cubicBezTo>
                <a:cubicBezTo>
                  <a:pt x="3860415" y="-8836"/>
                  <a:pt x="4058665" y="-25048"/>
                  <a:pt x="4199382" y="0"/>
                </a:cubicBezTo>
                <a:cubicBezTo>
                  <a:pt x="4340099" y="25048"/>
                  <a:pt x="4735096" y="-22088"/>
                  <a:pt x="5029200" y="0"/>
                </a:cubicBezTo>
                <a:cubicBezTo>
                  <a:pt x="5028517" y="5414"/>
                  <a:pt x="5028480" y="12510"/>
                  <a:pt x="5029200" y="18288"/>
                </a:cubicBezTo>
                <a:cubicBezTo>
                  <a:pt x="4891577" y="31493"/>
                  <a:pt x="4684146" y="-2509"/>
                  <a:pt x="4501134" y="18288"/>
                </a:cubicBezTo>
                <a:cubicBezTo>
                  <a:pt x="4318122" y="39085"/>
                  <a:pt x="4030703" y="3672"/>
                  <a:pt x="3872484" y="18288"/>
                </a:cubicBezTo>
                <a:cubicBezTo>
                  <a:pt x="3714265" y="32905"/>
                  <a:pt x="3546134" y="7501"/>
                  <a:pt x="3294126" y="18288"/>
                </a:cubicBezTo>
                <a:cubicBezTo>
                  <a:pt x="3042118" y="29075"/>
                  <a:pt x="2912116" y="11153"/>
                  <a:pt x="2564892" y="18288"/>
                </a:cubicBezTo>
                <a:cubicBezTo>
                  <a:pt x="2217668" y="25423"/>
                  <a:pt x="2095118" y="11659"/>
                  <a:pt x="1835658" y="18288"/>
                </a:cubicBezTo>
                <a:cubicBezTo>
                  <a:pt x="1576198" y="24917"/>
                  <a:pt x="1500897" y="19889"/>
                  <a:pt x="1307592" y="18288"/>
                </a:cubicBezTo>
                <a:cubicBezTo>
                  <a:pt x="1114287" y="16687"/>
                  <a:pt x="961527" y="47453"/>
                  <a:pt x="678942" y="18288"/>
                </a:cubicBezTo>
                <a:cubicBezTo>
                  <a:pt x="396357" y="-10877"/>
                  <a:pt x="271066" y="23005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CC7A9F-88A1-45CE-8894-18542231CB14}"/>
              </a:ext>
            </a:extLst>
          </p:cNvPr>
          <p:cNvSpPr txBox="1"/>
          <p:nvPr/>
        </p:nvSpPr>
        <p:spPr>
          <a:xfrm>
            <a:off x="5759354" y="2798064"/>
            <a:ext cx="5461095" cy="341761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FFFFFF"/>
                </a:solidFill>
              </a:rPr>
              <a:t>What Ingredients would you need to make apple pie?</a:t>
            </a:r>
          </a:p>
        </p:txBody>
      </p:sp>
    </p:spTree>
    <p:extLst>
      <p:ext uri="{BB962C8B-B14F-4D97-AF65-F5344CB8AC3E}">
        <p14:creationId xmlns:p14="http://schemas.microsoft.com/office/powerpoint/2010/main" val="278796090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7E30B2-31AE-491E-82DD-31430DEC5752}"/>
              </a:ext>
            </a:extLst>
          </p:cNvPr>
          <p:cNvSpPr txBox="1"/>
          <p:nvPr/>
        </p:nvSpPr>
        <p:spPr>
          <a:xfrm>
            <a:off x="1113810" y="2960716"/>
            <a:ext cx="4036334" cy="23876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are the different foods that we can harvest?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F4CA6E5-7DCC-4717-AEA2-E7A040D69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120" y="666728"/>
            <a:ext cx="4104744" cy="54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238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6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18A4B42-95EC-4937-B6EA-BAE604CC8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923" y="643467"/>
            <a:ext cx="420615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1350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397205B7-887D-4744-9420-4FFEF217C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839" y="484632"/>
            <a:ext cx="2015607" cy="588873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D37B94B-021D-449E-B567-1FBC9F786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5791949" y="63331"/>
            <a:ext cx="5099498" cy="673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635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28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Diagram&#10;&#10;Description automatically generated">
            <a:extLst>
              <a:ext uri="{FF2B5EF4-FFF2-40B4-BE49-F238E27FC236}">
                <a16:creationId xmlns:a16="http://schemas.microsoft.com/office/drawing/2014/main" id="{2916465F-244E-438C-B493-248B8430E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61375" y="643467"/>
            <a:ext cx="1026924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589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Chart, bubble chart&#10;&#10;Description automatically generated">
            <a:extLst>
              <a:ext uri="{FF2B5EF4-FFF2-40B4-BE49-F238E27FC236}">
                <a16:creationId xmlns:a16="http://schemas.microsoft.com/office/drawing/2014/main" id="{1793CE13-849C-47E9-9FFE-404C52FB5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3225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20126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CB6C2F-8E65-6B43-921B-41928C92A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"/>
            <a:ext cx="9144000" cy="8649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2B4E5C-A858-CD40-8A56-69AC8484A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473066"/>
            <a:ext cx="9144000" cy="384934"/>
          </a:xfrm>
          <a:prstGeom prst="rect">
            <a:avLst/>
          </a:prstGeom>
        </p:spPr>
      </p:pic>
      <p:pic>
        <p:nvPicPr>
          <p:cNvPr id="2" name="Picture 1" descr="Screen Shot 2019-04-05 at 6.12.5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441" y="1130074"/>
            <a:ext cx="6041898" cy="422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047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901D497-1FDF-B946-8613-757AB208E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473066"/>
            <a:ext cx="9144000" cy="3849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34291A-5DD3-3448-9FB3-D071D7A6B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224" y="5245208"/>
            <a:ext cx="3568700" cy="939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A7EFB6-3E9E-944F-B457-28E57595F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"/>
            <a:ext cx="9144000" cy="864973"/>
          </a:xfrm>
          <a:prstGeom prst="rect">
            <a:avLst/>
          </a:prstGeom>
        </p:spPr>
      </p:pic>
      <p:pic>
        <p:nvPicPr>
          <p:cNvPr id="9" name="Picture 8" descr="Screen Shot 2019-04-05 at 6.45.1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343" y="1042412"/>
            <a:ext cx="7452868" cy="218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1044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9A8172-D081-3C43-BDDB-90B3EBB7C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473066"/>
            <a:ext cx="9144000" cy="3849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14A1B4-5F0F-2D47-92ED-2904F5DF1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"/>
            <a:ext cx="9144000" cy="864973"/>
          </a:xfrm>
          <a:prstGeom prst="rect">
            <a:avLst/>
          </a:prstGeom>
        </p:spPr>
      </p:pic>
      <p:pic>
        <p:nvPicPr>
          <p:cNvPr id="6" name="Picture 5" descr="Screen Shot 2019-04-05 at 6.33.1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759" y="5308332"/>
            <a:ext cx="2231898" cy="839724"/>
          </a:xfrm>
          <a:prstGeom prst="rect">
            <a:avLst/>
          </a:prstGeom>
        </p:spPr>
      </p:pic>
      <p:pic>
        <p:nvPicPr>
          <p:cNvPr id="9" name="Picture 8" descr="Screen Shot 2019-04-05 at 6.45.13 PM.png">
            <a:extLst>
              <a:ext uri="{FF2B5EF4-FFF2-40B4-BE49-F238E27FC236}">
                <a16:creationId xmlns:a16="http://schemas.microsoft.com/office/drawing/2014/main" id="{4FADCAB8-5E6A-9D45-9059-DA5376C501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343" y="1042412"/>
            <a:ext cx="7452868" cy="218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54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F58A9A03-4E82-47AA-9DCA-ED683D388B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438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9600" b="1">
                <a:latin typeface="Comic Sans MS" panose="030F0702030302020204" pitchFamily="66" charset="0"/>
              </a:rPr>
              <a:t>round</a:t>
            </a:r>
          </a:p>
        </p:txBody>
      </p:sp>
    </p:spTree>
    <p:extLst>
      <p:ext uri="{BB962C8B-B14F-4D97-AF65-F5344CB8AC3E}">
        <p14:creationId xmlns:p14="http://schemas.microsoft.com/office/powerpoint/2010/main" val="278398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random/>
      </p:transition>
    </mc:Choice>
    <mc:Fallback xmlns="">
      <p:transition spd="slow" advTm="1000">
        <p:random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71AE6C-CABA-1F4D-B694-9616BA440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359" y="1505415"/>
            <a:ext cx="4758734" cy="38781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7FAC02-C7AD-B74C-B300-5E8296349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6473066"/>
            <a:ext cx="9144000" cy="3849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61B04C-CB5A-3E41-B48F-15C59BA30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1"/>
            <a:ext cx="9144000" cy="864973"/>
          </a:xfrm>
          <a:prstGeom prst="rect">
            <a:avLst/>
          </a:prstGeom>
        </p:spPr>
      </p:pic>
      <p:pic>
        <p:nvPicPr>
          <p:cNvPr id="6" name="Picture 5" descr="Screen Shot 2019-04-05 at 6.45.30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828" y="3187626"/>
            <a:ext cx="4093388" cy="104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7252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71DEEA-8C55-8E4F-8E82-37BD63101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473066"/>
            <a:ext cx="9144000" cy="3849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5F192F-00E1-CC45-95A0-C72AD1F79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"/>
            <a:ext cx="9144000" cy="864973"/>
          </a:xfrm>
          <a:prstGeom prst="rect">
            <a:avLst/>
          </a:prstGeom>
        </p:spPr>
      </p:pic>
      <p:pic>
        <p:nvPicPr>
          <p:cNvPr id="5" name="Picture 4" descr="Screen Shot 2019-04-05 at 6.45.13 PM.png">
            <a:extLst>
              <a:ext uri="{FF2B5EF4-FFF2-40B4-BE49-F238E27FC236}">
                <a16:creationId xmlns:a16="http://schemas.microsoft.com/office/drawing/2014/main" id="{89DB2D85-2BBF-BB4C-809D-0137D08789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343" y="1042412"/>
            <a:ext cx="7452868" cy="218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7758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067E81-30AD-4C4B-9975-0F7E1C896A7A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Science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087F0A0F-334A-4B4D-A7EB-1E4B29FE8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246451" y="643466"/>
            <a:ext cx="3842429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4432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58825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F4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B049C1A8-7601-4E1E-A612-D5ACED6C144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7106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444265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245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BD8875D-0158-4585-8D47-48E0DEB382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438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9600" b="1">
                <a:latin typeface="Comic Sans MS" panose="030F0702030302020204" pitchFamily="66" charset="0"/>
              </a:rPr>
              <a:t>his</a:t>
            </a:r>
          </a:p>
        </p:txBody>
      </p:sp>
    </p:spTree>
    <p:extLst>
      <p:ext uri="{BB962C8B-B14F-4D97-AF65-F5344CB8AC3E}">
        <p14:creationId xmlns:p14="http://schemas.microsoft.com/office/powerpoint/2010/main" val="57249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random/>
      </p:transition>
    </mc:Choice>
    <mc:Fallback xmlns="">
      <p:transition spd="slow" advTm="1000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4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Comic Sans MS" panose="030F07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4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Comic Sans MS" panose="030F0702030302020204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</Words>
  <Application>Microsoft Office PowerPoint</Application>
  <PresentationFormat>Widescreen</PresentationFormat>
  <Paragraphs>57</Paragraphs>
  <Slides>86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86</vt:i4>
      </vt:variant>
    </vt:vector>
  </HeadingPairs>
  <TitlesOfParts>
    <vt:vector size="100" baseType="lpstr">
      <vt:lpstr>Arial</vt:lpstr>
      <vt:lpstr>Calibri</vt:lpstr>
      <vt:lpstr>Calibri Light</vt:lpstr>
      <vt:lpstr>Century Gothic</vt:lpstr>
      <vt:lpstr>Comic Sans MS</vt:lpstr>
      <vt:lpstr>Times New Roman</vt:lpstr>
      <vt:lpstr>Office Theme</vt:lpstr>
      <vt:lpstr>Office Theme</vt:lpstr>
      <vt:lpstr>Default Design</vt:lpstr>
      <vt:lpstr>Office Theme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List 5</vt:lpstr>
      <vt:lpstr>her</vt:lpstr>
      <vt:lpstr>fly</vt:lpstr>
      <vt:lpstr>said</vt:lpstr>
      <vt:lpstr>round</vt:lpstr>
      <vt:lpstr>his</vt:lpstr>
      <vt:lpstr>Run fast.</vt:lpstr>
      <vt:lpstr>I want it.</vt:lpstr>
      <vt:lpstr>We made it.</vt:lpstr>
      <vt:lpstr>Go to sleep.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Suzanne Mayson</dc:creator>
  <cp:lastModifiedBy>Suzanne Mayson</cp:lastModifiedBy>
  <cp:revision>2</cp:revision>
  <dcterms:created xsi:type="dcterms:W3CDTF">2021-08-10T22:02:18Z</dcterms:created>
  <dcterms:modified xsi:type="dcterms:W3CDTF">2021-09-07T15:18:27Z</dcterms:modified>
</cp:coreProperties>
</file>